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74" r:id="rId3"/>
    <p:sldId id="276" r:id="rId4"/>
    <p:sldId id="277" r:id="rId5"/>
    <p:sldId id="268" r:id="rId6"/>
    <p:sldId id="257" r:id="rId7"/>
    <p:sldId id="263" r:id="rId8"/>
    <p:sldId id="264" r:id="rId9"/>
    <p:sldId id="265" r:id="rId10"/>
    <p:sldId id="266" r:id="rId11"/>
    <p:sldId id="267" r:id="rId12"/>
    <p:sldId id="269" r:id="rId13"/>
    <p:sldId id="270"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A555-3D95-0BE3-C6D4-F6DFF2053C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B2A1E958-A948-0A90-60DC-65578744DB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0768B67D-173B-5B15-E8CE-530734A6CA7E}"/>
              </a:ext>
            </a:extLst>
          </p:cNvPr>
          <p:cNvSpPr>
            <a:spLocks noGrp="1"/>
          </p:cNvSpPr>
          <p:nvPr>
            <p:ph type="dt" sz="half" idx="10"/>
          </p:nvPr>
        </p:nvSpPr>
        <p:spPr/>
        <p:txBody>
          <a:bodyPr/>
          <a:lstStyle/>
          <a:p>
            <a:fld id="{08339679-3539-4A30-878F-E77C2E0E3076}" type="datetimeFigureOut">
              <a:rPr lang="en-PH" smtClean="0"/>
              <a:t>27/01/2026</a:t>
            </a:fld>
            <a:endParaRPr lang="en-PH"/>
          </a:p>
        </p:txBody>
      </p:sp>
      <p:sp>
        <p:nvSpPr>
          <p:cNvPr id="5" name="Footer Placeholder 4">
            <a:extLst>
              <a:ext uri="{FF2B5EF4-FFF2-40B4-BE49-F238E27FC236}">
                <a16:creationId xmlns:a16="http://schemas.microsoft.com/office/drawing/2014/main" id="{FE2D0B2D-8B51-794B-4CF9-644F7EEDD21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C96AD7B-AC6D-F3E7-BF61-E88515489330}"/>
              </a:ext>
            </a:extLst>
          </p:cNvPr>
          <p:cNvSpPr>
            <a:spLocks noGrp="1"/>
          </p:cNvSpPr>
          <p:nvPr>
            <p:ph type="sldNum" sz="quarter" idx="12"/>
          </p:nvPr>
        </p:nvSpPr>
        <p:spPr/>
        <p:txBody>
          <a:bodyPr/>
          <a:lstStyle/>
          <a:p>
            <a:fld id="{EEBBE474-C0B5-433E-A8B9-E111DDBD224A}" type="slidenum">
              <a:rPr lang="en-PH" smtClean="0"/>
              <a:t>‹#›</a:t>
            </a:fld>
            <a:endParaRPr lang="en-PH"/>
          </a:p>
        </p:txBody>
      </p:sp>
    </p:spTree>
    <p:extLst>
      <p:ext uri="{BB962C8B-B14F-4D97-AF65-F5344CB8AC3E}">
        <p14:creationId xmlns:p14="http://schemas.microsoft.com/office/powerpoint/2010/main" val="3543679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6A57-B211-C118-D460-427652C4DAA3}"/>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BEB656F-E6AA-20CD-809E-6C93F3C4FB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44702C5-2DEC-F5B4-23AF-A5FC9C51EE07}"/>
              </a:ext>
            </a:extLst>
          </p:cNvPr>
          <p:cNvSpPr>
            <a:spLocks noGrp="1"/>
          </p:cNvSpPr>
          <p:nvPr>
            <p:ph type="dt" sz="half" idx="10"/>
          </p:nvPr>
        </p:nvSpPr>
        <p:spPr/>
        <p:txBody>
          <a:bodyPr/>
          <a:lstStyle/>
          <a:p>
            <a:fld id="{08339679-3539-4A30-878F-E77C2E0E3076}" type="datetimeFigureOut">
              <a:rPr lang="en-PH" smtClean="0"/>
              <a:t>27/01/2026</a:t>
            </a:fld>
            <a:endParaRPr lang="en-PH"/>
          </a:p>
        </p:txBody>
      </p:sp>
      <p:sp>
        <p:nvSpPr>
          <p:cNvPr id="5" name="Footer Placeholder 4">
            <a:extLst>
              <a:ext uri="{FF2B5EF4-FFF2-40B4-BE49-F238E27FC236}">
                <a16:creationId xmlns:a16="http://schemas.microsoft.com/office/drawing/2014/main" id="{EE09DBE8-6D07-BF8B-3352-BCF1177CFD1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5949E7-B84E-7DF0-AE27-ADA20BDEF1BF}"/>
              </a:ext>
            </a:extLst>
          </p:cNvPr>
          <p:cNvSpPr>
            <a:spLocks noGrp="1"/>
          </p:cNvSpPr>
          <p:nvPr>
            <p:ph type="sldNum" sz="quarter" idx="12"/>
          </p:nvPr>
        </p:nvSpPr>
        <p:spPr/>
        <p:txBody>
          <a:bodyPr/>
          <a:lstStyle/>
          <a:p>
            <a:fld id="{EEBBE474-C0B5-433E-A8B9-E111DDBD224A}" type="slidenum">
              <a:rPr lang="en-PH" smtClean="0"/>
              <a:t>‹#›</a:t>
            </a:fld>
            <a:endParaRPr lang="en-PH"/>
          </a:p>
        </p:txBody>
      </p:sp>
    </p:spTree>
    <p:extLst>
      <p:ext uri="{BB962C8B-B14F-4D97-AF65-F5344CB8AC3E}">
        <p14:creationId xmlns:p14="http://schemas.microsoft.com/office/powerpoint/2010/main" val="368840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14F136-CDA1-4D6A-3606-35CBA3ED6A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2C4C237-19A3-905F-292B-6EB858CD20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C3375A0-2033-986B-5DA1-DA36FC4EBC06}"/>
              </a:ext>
            </a:extLst>
          </p:cNvPr>
          <p:cNvSpPr>
            <a:spLocks noGrp="1"/>
          </p:cNvSpPr>
          <p:nvPr>
            <p:ph type="dt" sz="half" idx="10"/>
          </p:nvPr>
        </p:nvSpPr>
        <p:spPr/>
        <p:txBody>
          <a:bodyPr/>
          <a:lstStyle/>
          <a:p>
            <a:fld id="{08339679-3539-4A30-878F-E77C2E0E3076}" type="datetimeFigureOut">
              <a:rPr lang="en-PH" smtClean="0"/>
              <a:t>27/01/2026</a:t>
            </a:fld>
            <a:endParaRPr lang="en-PH"/>
          </a:p>
        </p:txBody>
      </p:sp>
      <p:sp>
        <p:nvSpPr>
          <p:cNvPr id="5" name="Footer Placeholder 4">
            <a:extLst>
              <a:ext uri="{FF2B5EF4-FFF2-40B4-BE49-F238E27FC236}">
                <a16:creationId xmlns:a16="http://schemas.microsoft.com/office/drawing/2014/main" id="{41112558-C698-8D4E-57DC-0DF8CC4C020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DF4BB9C-AA03-B721-8CF8-F1D2F86E4D44}"/>
              </a:ext>
            </a:extLst>
          </p:cNvPr>
          <p:cNvSpPr>
            <a:spLocks noGrp="1"/>
          </p:cNvSpPr>
          <p:nvPr>
            <p:ph type="sldNum" sz="quarter" idx="12"/>
          </p:nvPr>
        </p:nvSpPr>
        <p:spPr/>
        <p:txBody>
          <a:bodyPr/>
          <a:lstStyle/>
          <a:p>
            <a:fld id="{EEBBE474-C0B5-433E-A8B9-E111DDBD224A}" type="slidenum">
              <a:rPr lang="en-PH" smtClean="0"/>
              <a:t>‹#›</a:t>
            </a:fld>
            <a:endParaRPr lang="en-PH"/>
          </a:p>
        </p:txBody>
      </p:sp>
    </p:spTree>
    <p:extLst>
      <p:ext uri="{BB962C8B-B14F-4D97-AF65-F5344CB8AC3E}">
        <p14:creationId xmlns:p14="http://schemas.microsoft.com/office/powerpoint/2010/main" val="31396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64A1-15CC-E6AC-7C6E-8E812E57B8D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41010E5-B9F2-11DD-0613-217D010FF7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A302B06-8F27-B7CA-2677-F22F3D45DF08}"/>
              </a:ext>
            </a:extLst>
          </p:cNvPr>
          <p:cNvSpPr>
            <a:spLocks noGrp="1"/>
          </p:cNvSpPr>
          <p:nvPr>
            <p:ph type="dt" sz="half" idx="10"/>
          </p:nvPr>
        </p:nvSpPr>
        <p:spPr/>
        <p:txBody>
          <a:bodyPr/>
          <a:lstStyle/>
          <a:p>
            <a:fld id="{08339679-3539-4A30-878F-E77C2E0E3076}" type="datetimeFigureOut">
              <a:rPr lang="en-PH" smtClean="0"/>
              <a:t>27/01/2026</a:t>
            </a:fld>
            <a:endParaRPr lang="en-PH"/>
          </a:p>
        </p:txBody>
      </p:sp>
      <p:sp>
        <p:nvSpPr>
          <p:cNvPr id="5" name="Footer Placeholder 4">
            <a:extLst>
              <a:ext uri="{FF2B5EF4-FFF2-40B4-BE49-F238E27FC236}">
                <a16:creationId xmlns:a16="http://schemas.microsoft.com/office/drawing/2014/main" id="{43CBD52A-3ACB-E180-2DF6-05F4B3F12EE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ACA9613-55FC-52B1-59E0-622B94678853}"/>
              </a:ext>
            </a:extLst>
          </p:cNvPr>
          <p:cNvSpPr>
            <a:spLocks noGrp="1"/>
          </p:cNvSpPr>
          <p:nvPr>
            <p:ph type="sldNum" sz="quarter" idx="12"/>
          </p:nvPr>
        </p:nvSpPr>
        <p:spPr/>
        <p:txBody>
          <a:bodyPr/>
          <a:lstStyle/>
          <a:p>
            <a:fld id="{EEBBE474-C0B5-433E-A8B9-E111DDBD224A}" type="slidenum">
              <a:rPr lang="en-PH" smtClean="0"/>
              <a:t>‹#›</a:t>
            </a:fld>
            <a:endParaRPr lang="en-PH"/>
          </a:p>
        </p:txBody>
      </p:sp>
    </p:spTree>
    <p:extLst>
      <p:ext uri="{BB962C8B-B14F-4D97-AF65-F5344CB8AC3E}">
        <p14:creationId xmlns:p14="http://schemas.microsoft.com/office/powerpoint/2010/main" val="744954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7C27-3A56-6CA1-8D22-895A5F809C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258757D7-42B3-6C5D-13E0-E086A8B317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2B784C-0714-492E-C72E-C4E6CDB13378}"/>
              </a:ext>
            </a:extLst>
          </p:cNvPr>
          <p:cNvSpPr>
            <a:spLocks noGrp="1"/>
          </p:cNvSpPr>
          <p:nvPr>
            <p:ph type="dt" sz="half" idx="10"/>
          </p:nvPr>
        </p:nvSpPr>
        <p:spPr/>
        <p:txBody>
          <a:bodyPr/>
          <a:lstStyle/>
          <a:p>
            <a:fld id="{08339679-3539-4A30-878F-E77C2E0E3076}" type="datetimeFigureOut">
              <a:rPr lang="en-PH" smtClean="0"/>
              <a:t>27/01/2026</a:t>
            </a:fld>
            <a:endParaRPr lang="en-PH"/>
          </a:p>
        </p:txBody>
      </p:sp>
      <p:sp>
        <p:nvSpPr>
          <p:cNvPr id="5" name="Footer Placeholder 4">
            <a:extLst>
              <a:ext uri="{FF2B5EF4-FFF2-40B4-BE49-F238E27FC236}">
                <a16:creationId xmlns:a16="http://schemas.microsoft.com/office/drawing/2014/main" id="{E6B6ED54-5D65-9EE1-1A13-38DCBFFADC9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0C2F14C-1C0F-B455-FD44-8A66BB262B32}"/>
              </a:ext>
            </a:extLst>
          </p:cNvPr>
          <p:cNvSpPr>
            <a:spLocks noGrp="1"/>
          </p:cNvSpPr>
          <p:nvPr>
            <p:ph type="sldNum" sz="quarter" idx="12"/>
          </p:nvPr>
        </p:nvSpPr>
        <p:spPr/>
        <p:txBody>
          <a:bodyPr/>
          <a:lstStyle/>
          <a:p>
            <a:fld id="{EEBBE474-C0B5-433E-A8B9-E111DDBD224A}" type="slidenum">
              <a:rPr lang="en-PH" smtClean="0"/>
              <a:t>‹#›</a:t>
            </a:fld>
            <a:endParaRPr lang="en-PH"/>
          </a:p>
        </p:txBody>
      </p:sp>
    </p:spTree>
    <p:extLst>
      <p:ext uri="{BB962C8B-B14F-4D97-AF65-F5344CB8AC3E}">
        <p14:creationId xmlns:p14="http://schemas.microsoft.com/office/powerpoint/2010/main" val="86441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DED7-62F7-878B-1637-934AD938A67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CEC96732-CA1A-F3E7-7C16-8E687ACB88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DD5A963-DE32-F2CC-F5C7-7D4C3EF88F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0C0F7133-F43A-04A3-2EFF-0B6E86525A4F}"/>
              </a:ext>
            </a:extLst>
          </p:cNvPr>
          <p:cNvSpPr>
            <a:spLocks noGrp="1"/>
          </p:cNvSpPr>
          <p:nvPr>
            <p:ph type="dt" sz="half" idx="10"/>
          </p:nvPr>
        </p:nvSpPr>
        <p:spPr/>
        <p:txBody>
          <a:bodyPr/>
          <a:lstStyle/>
          <a:p>
            <a:fld id="{08339679-3539-4A30-878F-E77C2E0E3076}" type="datetimeFigureOut">
              <a:rPr lang="en-PH" smtClean="0"/>
              <a:t>27/01/2026</a:t>
            </a:fld>
            <a:endParaRPr lang="en-PH"/>
          </a:p>
        </p:txBody>
      </p:sp>
      <p:sp>
        <p:nvSpPr>
          <p:cNvPr id="6" name="Footer Placeholder 5">
            <a:extLst>
              <a:ext uri="{FF2B5EF4-FFF2-40B4-BE49-F238E27FC236}">
                <a16:creationId xmlns:a16="http://schemas.microsoft.com/office/drawing/2014/main" id="{C3DCD667-DE0D-EC62-A019-4AD46CF9B6F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3D7D587-7BFF-4759-19D5-728A711ECD1D}"/>
              </a:ext>
            </a:extLst>
          </p:cNvPr>
          <p:cNvSpPr>
            <a:spLocks noGrp="1"/>
          </p:cNvSpPr>
          <p:nvPr>
            <p:ph type="sldNum" sz="quarter" idx="12"/>
          </p:nvPr>
        </p:nvSpPr>
        <p:spPr/>
        <p:txBody>
          <a:bodyPr/>
          <a:lstStyle/>
          <a:p>
            <a:fld id="{EEBBE474-C0B5-433E-A8B9-E111DDBD224A}" type="slidenum">
              <a:rPr lang="en-PH" smtClean="0"/>
              <a:t>‹#›</a:t>
            </a:fld>
            <a:endParaRPr lang="en-PH"/>
          </a:p>
        </p:txBody>
      </p:sp>
    </p:spTree>
    <p:extLst>
      <p:ext uri="{BB962C8B-B14F-4D97-AF65-F5344CB8AC3E}">
        <p14:creationId xmlns:p14="http://schemas.microsoft.com/office/powerpoint/2010/main" val="1132039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C8A7-60EE-E93C-F8D8-8FB1F04CB2B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1B58387-8DB0-FB58-0BB1-D33CFCD54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5479B9-EC6E-E8AC-35E6-A041463F8D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A98EBA9-371C-ED7B-7E8A-37DCF0ECC1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8F12C6-D3DE-8227-2C2B-DC4B446E2A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41C2BFC7-9D4E-EE60-B24D-D19578F1D7AC}"/>
              </a:ext>
            </a:extLst>
          </p:cNvPr>
          <p:cNvSpPr>
            <a:spLocks noGrp="1"/>
          </p:cNvSpPr>
          <p:nvPr>
            <p:ph type="dt" sz="half" idx="10"/>
          </p:nvPr>
        </p:nvSpPr>
        <p:spPr/>
        <p:txBody>
          <a:bodyPr/>
          <a:lstStyle/>
          <a:p>
            <a:fld id="{08339679-3539-4A30-878F-E77C2E0E3076}" type="datetimeFigureOut">
              <a:rPr lang="en-PH" smtClean="0"/>
              <a:t>27/01/2026</a:t>
            </a:fld>
            <a:endParaRPr lang="en-PH"/>
          </a:p>
        </p:txBody>
      </p:sp>
      <p:sp>
        <p:nvSpPr>
          <p:cNvPr id="8" name="Footer Placeholder 7">
            <a:extLst>
              <a:ext uri="{FF2B5EF4-FFF2-40B4-BE49-F238E27FC236}">
                <a16:creationId xmlns:a16="http://schemas.microsoft.com/office/drawing/2014/main" id="{ECF2BDED-3902-AA86-EAAB-A54F74A624F6}"/>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542EADE6-0F12-A5BD-EC3D-034ACE03D7F2}"/>
              </a:ext>
            </a:extLst>
          </p:cNvPr>
          <p:cNvSpPr>
            <a:spLocks noGrp="1"/>
          </p:cNvSpPr>
          <p:nvPr>
            <p:ph type="sldNum" sz="quarter" idx="12"/>
          </p:nvPr>
        </p:nvSpPr>
        <p:spPr/>
        <p:txBody>
          <a:bodyPr/>
          <a:lstStyle/>
          <a:p>
            <a:fld id="{EEBBE474-C0B5-433E-A8B9-E111DDBD224A}" type="slidenum">
              <a:rPr lang="en-PH" smtClean="0"/>
              <a:t>‹#›</a:t>
            </a:fld>
            <a:endParaRPr lang="en-PH"/>
          </a:p>
        </p:txBody>
      </p:sp>
    </p:spTree>
    <p:extLst>
      <p:ext uri="{BB962C8B-B14F-4D97-AF65-F5344CB8AC3E}">
        <p14:creationId xmlns:p14="http://schemas.microsoft.com/office/powerpoint/2010/main" val="3785260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4F64-7D60-12B3-2076-AFB9650DD2A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30D100CB-C1AF-291C-95BA-034BB8BBC8A2}"/>
              </a:ext>
            </a:extLst>
          </p:cNvPr>
          <p:cNvSpPr>
            <a:spLocks noGrp="1"/>
          </p:cNvSpPr>
          <p:nvPr>
            <p:ph type="dt" sz="half" idx="10"/>
          </p:nvPr>
        </p:nvSpPr>
        <p:spPr/>
        <p:txBody>
          <a:bodyPr/>
          <a:lstStyle/>
          <a:p>
            <a:fld id="{08339679-3539-4A30-878F-E77C2E0E3076}" type="datetimeFigureOut">
              <a:rPr lang="en-PH" smtClean="0"/>
              <a:t>27/01/2026</a:t>
            </a:fld>
            <a:endParaRPr lang="en-PH"/>
          </a:p>
        </p:txBody>
      </p:sp>
      <p:sp>
        <p:nvSpPr>
          <p:cNvPr id="4" name="Footer Placeholder 3">
            <a:extLst>
              <a:ext uri="{FF2B5EF4-FFF2-40B4-BE49-F238E27FC236}">
                <a16:creationId xmlns:a16="http://schemas.microsoft.com/office/drawing/2014/main" id="{1ED61AF4-0A94-734B-B110-B0B01F78A6B8}"/>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3FF94E6-30B8-0906-55F3-7F1244D173C3}"/>
              </a:ext>
            </a:extLst>
          </p:cNvPr>
          <p:cNvSpPr>
            <a:spLocks noGrp="1"/>
          </p:cNvSpPr>
          <p:nvPr>
            <p:ph type="sldNum" sz="quarter" idx="12"/>
          </p:nvPr>
        </p:nvSpPr>
        <p:spPr/>
        <p:txBody>
          <a:bodyPr/>
          <a:lstStyle/>
          <a:p>
            <a:fld id="{EEBBE474-C0B5-433E-A8B9-E111DDBD224A}" type="slidenum">
              <a:rPr lang="en-PH" smtClean="0"/>
              <a:t>‹#›</a:t>
            </a:fld>
            <a:endParaRPr lang="en-PH"/>
          </a:p>
        </p:txBody>
      </p:sp>
    </p:spTree>
    <p:extLst>
      <p:ext uri="{BB962C8B-B14F-4D97-AF65-F5344CB8AC3E}">
        <p14:creationId xmlns:p14="http://schemas.microsoft.com/office/powerpoint/2010/main" val="3073865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726DDA-670D-BEFB-D205-FE6F13A732DB}"/>
              </a:ext>
            </a:extLst>
          </p:cNvPr>
          <p:cNvSpPr>
            <a:spLocks noGrp="1"/>
          </p:cNvSpPr>
          <p:nvPr>
            <p:ph type="dt" sz="half" idx="10"/>
          </p:nvPr>
        </p:nvSpPr>
        <p:spPr/>
        <p:txBody>
          <a:bodyPr/>
          <a:lstStyle/>
          <a:p>
            <a:fld id="{08339679-3539-4A30-878F-E77C2E0E3076}" type="datetimeFigureOut">
              <a:rPr lang="en-PH" smtClean="0"/>
              <a:t>27/01/2026</a:t>
            </a:fld>
            <a:endParaRPr lang="en-PH"/>
          </a:p>
        </p:txBody>
      </p:sp>
      <p:sp>
        <p:nvSpPr>
          <p:cNvPr id="3" name="Footer Placeholder 2">
            <a:extLst>
              <a:ext uri="{FF2B5EF4-FFF2-40B4-BE49-F238E27FC236}">
                <a16:creationId xmlns:a16="http://schemas.microsoft.com/office/drawing/2014/main" id="{6D8F7ED4-041C-B373-C167-1C4FF55746B7}"/>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A030C17-0DDF-D4C9-62D3-47649E631E05}"/>
              </a:ext>
            </a:extLst>
          </p:cNvPr>
          <p:cNvSpPr>
            <a:spLocks noGrp="1"/>
          </p:cNvSpPr>
          <p:nvPr>
            <p:ph type="sldNum" sz="quarter" idx="12"/>
          </p:nvPr>
        </p:nvSpPr>
        <p:spPr/>
        <p:txBody>
          <a:bodyPr/>
          <a:lstStyle/>
          <a:p>
            <a:fld id="{EEBBE474-C0B5-433E-A8B9-E111DDBD224A}" type="slidenum">
              <a:rPr lang="en-PH" smtClean="0"/>
              <a:t>‹#›</a:t>
            </a:fld>
            <a:endParaRPr lang="en-PH"/>
          </a:p>
        </p:txBody>
      </p:sp>
    </p:spTree>
    <p:extLst>
      <p:ext uri="{BB962C8B-B14F-4D97-AF65-F5344CB8AC3E}">
        <p14:creationId xmlns:p14="http://schemas.microsoft.com/office/powerpoint/2010/main" val="168307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2C8EE-8DAD-27E0-2D85-C1109DDB97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5989E48-65F9-1A0C-5AD7-34A5642A9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049DFA80-1305-EF4C-6B59-7603206F2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EC5C01-4CC9-6C01-454D-558F9993CCD0}"/>
              </a:ext>
            </a:extLst>
          </p:cNvPr>
          <p:cNvSpPr>
            <a:spLocks noGrp="1"/>
          </p:cNvSpPr>
          <p:nvPr>
            <p:ph type="dt" sz="half" idx="10"/>
          </p:nvPr>
        </p:nvSpPr>
        <p:spPr/>
        <p:txBody>
          <a:bodyPr/>
          <a:lstStyle/>
          <a:p>
            <a:fld id="{08339679-3539-4A30-878F-E77C2E0E3076}" type="datetimeFigureOut">
              <a:rPr lang="en-PH" smtClean="0"/>
              <a:t>27/01/2026</a:t>
            </a:fld>
            <a:endParaRPr lang="en-PH"/>
          </a:p>
        </p:txBody>
      </p:sp>
      <p:sp>
        <p:nvSpPr>
          <p:cNvPr id="6" name="Footer Placeholder 5">
            <a:extLst>
              <a:ext uri="{FF2B5EF4-FFF2-40B4-BE49-F238E27FC236}">
                <a16:creationId xmlns:a16="http://schemas.microsoft.com/office/drawing/2014/main" id="{76E287B2-75D0-D6F0-B0B5-28CB68BBAB21}"/>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549A7AB-1D92-440B-71A9-92D065DD9904}"/>
              </a:ext>
            </a:extLst>
          </p:cNvPr>
          <p:cNvSpPr>
            <a:spLocks noGrp="1"/>
          </p:cNvSpPr>
          <p:nvPr>
            <p:ph type="sldNum" sz="quarter" idx="12"/>
          </p:nvPr>
        </p:nvSpPr>
        <p:spPr/>
        <p:txBody>
          <a:bodyPr/>
          <a:lstStyle/>
          <a:p>
            <a:fld id="{EEBBE474-C0B5-433E-A8B9-E111DDBD224A}" type="slidenum">
              <a:rPr lang="en-PH" smtClean="0"/>
              <a:t>‹#›</a:t>
            </a:fld>
            <a:endParaRPr lang="en-PH"/>
          </a:p>
        </p:txBody>
      </p:sp>
    </p:spTree>
    <p:extLst>
      <p:ext uri="{BB962C8B-B14F-4D97-AF65-F5344CB8AC3E}">
        <p14:creationId xmlns:p14="http://schemas.microsoft.com/office/powerpoint/2010/main" val="64936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6833-A819-0092-A304-DFC56DFA16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150B4C50-993B-F22C-B1FA-8F8125FD0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3AA65B6F-87E3-C2DE-4148-A3F73B469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9D8F47-27FB-39C8-B50F-02DACCE8E782}"/>
              </a:ext>
            </a:extLst>
          </p:cNvPr>
          <p:cNvSpPr>
            <a:spLocks noGrp="1"/>
          </p:cNvSpPr>
          <p:nvPr>
            <p:ph type="dt" sz="half" idx="10"/>
          </p:nvPr>
        </p:nvSpPr>
        <p:spPr/>
        <p:txBody>
          <a:bodyPr/>
          <a:lstStyle/>
          <a:p>
            <a:fld id="{08339679-3539-4A30-878F-E77C2E0E3076}" type="datetimeFigureOut">
              <a:rPr lang="en-PH" smtClean="0"/>
              <a:t>27/01/2026</a:t>
            </a:fld>
            <a:endParaRPr lang="en-PH"/>
          </a:p>
        </p:txBody>
      </p:sp>
      <p:sp>
        <p:nvSpPr>
          <p:cNvPr id="6" name="Footer Placeholder 5">
            <a:extLst>
              <a:ext uri="{FF2B5EF4-FFF2-40B4-BE49-F238E27FC236}">
                <a16:creationId xmlns:a16="http://schemas.microsoft.com/office/drawing/2014/main" id="{9338E32A-C1E2-6F01-5D3D-6D07B8E8F706}"/>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B57DAB0-956C-3829-F015-0F5BE679A1EB}"/>
              </a:ext>
            </a:extLst>
          </p:cNvPr>
          <p:cNvSpPr>
            <a:spLocks noGrp="1"/>
          </p:cNvSpPr>
          <p:nvPr>
            <p:ph type="sldNum" sz="quarter" idx="12"/>
          </p:nvPr>
        </p:nvSpPr>
        <p:spPr/>
        <p:txBody>
          <a:bodyPr/>
          <a:lstStyle/>
          <a:p>
            <a:fld id="{EEBBE474-C0B5-433E-A8B9-E111DDBD224A}" type="slidenum">
              <a:rPr lang="en-PH" smtClean="0"/>
              <a:t>‹#›</a:t>
            </a:fld>
            <a:endParaRPr lang="en-PH"/>
          </a:p>
        </p:txBody>
      </p:sp>
    </p:spTree>
    <p:extLst>
      <p:ext uri="{BB962C8B-B14F-4D97-AF65-F5344CB8AC3E}">
        <p14:creationId xmlns:p14="http://schemas.microsoft.com/office/powerpoint/2010/main" val="205625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98E8B7-1D9D-64DF-21A1-197CE55E0C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642D2A-64B9-8C15-3F84-52B46FAD8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EACCDF3-82E5-2AA7-AF42-BCDEFE2FB3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39679-3539-4A30-878F-E77C2E0E3076}" type="datetimeFigureOut">
              <a:rPr lang="en-PH" smtClean="0"/>
              <a:t>27/01/2026</a:t>
            </a:fld>
            <a:endParaRPr lang="en-PH"/>
          </a:p>
        </p:txBody>
      </p:sp>
      <p:sp>
        <p:nvSpPr>
          <p:cNvPr id="5" name="Footer Placeholder 4">
            <a:extLst>
              <a:ext uri="{FF2B5EF4-FFF2-40B4-BE49-F238E27FC236}">
                <a16:creationId xmlns:a16="http://schemas.microsoft.com/office/drawing/2014/main" id="{FED4B497-8BE9-D987-55D3-6239CBB1DE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8D182E45-1367-E751-84C2-22E4802476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BBE474-C0B5-433E-A8B9-E111DDBD224A}" type="slidenum">
              <a:rPr lang="en-PH" smtClean="0"/>
              <a:t>‹#›</a:t>
            </a:fld>
            <a:endParaRPr lang="en-PH"/>
          </a:p>
        </p:txBody>
      </p:sp>
    </p:spTree>
    <p:extLst>
      <p:ext uri="{BB962C8B-B14F-4D97-AF65-F5344CB8AC3E}">
        <p14:creationId xmlns:p14="http://schemas.microsoft.com/office/powerpoint/2010/main" val="2619516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2.mp4"/><Relationship Id="rId7" Type="http://schemas.openxmlformats.org/officeDocument/2006/relationships/image" Target="../media/image1.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8B2B8-AFC4-9B20-3212-A77BE78C149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D17339D-2393-FCE9-883B-59A534CBE447}"/>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7A8B22AA-9A02-162B-BE39-5A676EFA6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612" y="557212"/>
            <a:ext cx="10772775" cy="5743575"/>
          </a:xfrm>
          <a:prstGeom prst="rect">
            <a:avLst/>
          </a:prstGeom>
        </p:spPr>
      </p:pic>
    </p:spTree>
    <p:extLst>
      <p:ext uri="{BB962C8B-B14F-4D97-AF65-F5344CB8AC3E}">
        <p14:creationId xmlns:p14="http://schemas.microsoft.com/office/powerpoint/2010/main" val="4089039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69E83-A7E7-EEA8-693A-82D1D356B44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F306B60-FB72-6B2C-1C1C-1D0BB339B9D8}"/>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Picture 5">
            <a:extLst>
              <a:ext uri="{FF2B5EF4-FFF2-40B4-BE49-F238E27FC236}">
                <a16:creationId xmlns:a16="http://schemas.microsoft.com/office/drawing/2014/main" id="{2147B508-0B85-C66B-45B0-FC55D107CA30}"/>
              </a:ext>
            </a:extLst>
          </p:cNvPr>
          <p:cNvPicPr>
            <a:picLocks noChangeAspect="1"/>
          </p:cNvPicPr>
          <p:nvPr/>
        </p:nvPicPr>
        <p:blipFill>
          <a:blip r:embed="rId2"/>
          <a:stretch>
            <a:fillRect/>
          </a:stretch>
        </p:blipFill>
        <p:spPr>
          <a:xfrm>
            <a:off x="7914194" y="1200747"/>
            <a:ext cx="3635055" cy="3879253"/>
          </a:xfrm>
          <a:prstGeom prst="rect">
            <a:avLst/>
          </a:prstGeom>
          <a:ln>
            <a:noFill/>
          </a:ln>
          <a:effectLst>
            <a:softEdge rad="112500"/>
          </a:effectLst>
        </p:spPr>
      </p:pic>
      <p:pic>
        <p:nvPicPr>
          <p:cNvPr id="3" name="Picture 2">
            <a:extLst>
              <a:ext uri="{FF2B5EF4-FFF2-40B4-BE49-F238E27FC236}">
                <a16:creationId xmlns:a16="http://schemas.microsoft.com/office/drawing/2014/main" id="{40EB899E-5445-6E3B-5465-6EACEB3F2A97}"/>
              </a:ext>
            </a:extLst>
          </p:cNvPr>
          <p:cNvPicPr>
            <a:picLocks noChangeAspect="1"/>
          </p:cNvPicPr>
          <p:nvPr/>
        </p:nvPicPr>
        <p:blipFill>
          <a:blip r:embed="rId3"/>
          <a:stretch>
            <a:fillRect/>
          </a:stretch>
        </p:blipFill>
        <p:spPr>
          <a:xfrm>
            <a:off x="0" y="0"/>
            <a:ext cx="7271444" cy="6858000"/>
          </a:xfrm>
          <a:prstGeom prst="rect">
            <a:avLst/>
          </a:prstGeom>
        </p:spPr>
      </p:pic>
      <p:cxnSp>
        <p:nvCxnSpPr>
          <p:cNvPr id="7" name="Straight Arrow Connector 6">
            <a:extLst>
              <a:ext uri="{FF2B5EF4-FFF2-40B4-BE49-F238E27FC236}">
                <a16:creationId xmlns:a16="http://schemas.microsoft.com/office/drawing/2014/main" id="{21ABE365-A3A8-E2F5-C577-FB53EA115F5B}"/>
              </a:ext>
            </a:extLst>
          </p:cNvPr>
          <p:cNvCxnSpPr>
            <a:cxnSpLocks/>
          </p:cNvCxnSpPr>
          <p:nvPr/>
        </p:nvCxnSpPr>
        <p:spPr>
          <a:xfrm flipV="1">
            <a:off x="3352800" y="3429000"/>
            <a:ext cx="5055704" cy="149860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6775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52488-FC5C-BFE5-45F3-769488AC3E6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C1BB3F1-B7C7-FCD4-27A1-B0E2056DE874}"/>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AD2B0ED3-D439-B2F6-1F81-EE7A538FEA71}"/>
              </a:ext>
            </a:extLst>
          </p:cNvPr>
          <p:cNvPicPr>
            <a:picLocks noChangeAspect="1"/>
          </p:cNvPicPr>
          <p:nvPr/>
        </p:nvPicPr>
        <p:blipFill>
          <a:blip r:embed="rId2"/>
          <a:stretch>
            <a:fillRect/>
          </a:stretch>
        </p:blipFill>
        <p:spPr>
          <a:xfrm>
            <a:off x="0" y="0"/>
            <a:ext cx="7271444" cy="6858000"/>
          </a:xfrm>
          <a:prstGeom prst="rect">
            <a:avLst/>
          </a:prstGeom>
        </p:spPr>
      </p:pic>
      <p:pic>
        <p:nvPicPr>
          <p:cNvPr id="4" name="Picture 3">
            <a:extLst>
              <a:ext uri="{FF2B5EF4-FFF2-40B4-BE49-F238E27FC236}">
                <a16:creationId xmlns:a16="http://schemas.microsoft.com/office/drawing/2014/main" id="{773DF4C9-EDE0-50C1-8D29-403E1058858C}"/>
              </a:ext>
            </a:extLst>
          </p:cNvPr>
          <p:cNvPicPr>
            <a:picLocks noChangeAspect="1"/>
          </p:cNvPicPr>
          <p:nvPr/>
        </p:nvPicPr>
        <p:blipFill>
          <a:blip r:embed="rId3"/>
          <a:stretch>
            <a:fillRect/>
          </a:stretch>
        </p:blipFill>
        <p:spPr>
          <a:xfrm>
            <a:off x="7937368" y="1261945"/>
            <a:ext cx="3421512" cy="3665655"/>
          </a:xfrm>
          <a:prstGeom prst="rect">
            <a:avLst/>
          </a:prstGeom>
          <a:ln>
            <a:noFill/>
          </a:ln>
          <a:effectLst>
            <a:softEdge rad="112500"/>
          </a:effectLst>
        </p:spPr>
      </p:pic>
      <p:cxnSp>
        <p:nvCxnSpPr>
          <p:cNvPr id="7" name="Straight Arrow Connector 6">
            <a:extLst>
              <a:ext uri="{FF2B5EF4-FFF2-40B4-BE49-F238E27FC236}">
                <a16:creationId xmlns:a16="http://schemas.microsoft.com/office/drawing/2014/main" id="{1895D2E6-24CA-19DD-88C9-407B187D0AD5}"/>
              </a:ext>
            </a:extLst>
          </p:cNvPr>
          <p:cNvCxnSpPr>
            <a:cxnSpLocks/>
          </p:cNvCxnSpPr>
          <p:nvPr/>
        </p:nvCxnSpPr>
        <p:spPr>
          <a:xfrm flipV="1">
            <a:off x="2458720" y="3007360"/>
            <a:ext cx="5791200" cy="209296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2611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E5F93-25A0-7894-24C3-F6F144ADC59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29D92E6-F0C0-AB4E-9AB7-7FF781A6EDC0}"/>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8E3F43A9-3E1A-38F6-CA7F-DFC7FD5D782F}"/>
              </a:ext>
            </a:extLst>
          </p:cNvPr>
          <p:cNvPicPr>
            <a:picLocks noChangeAspect="1"/>
          </p:cNvPicPr>
          <p:nvPr/>
        </p:nvPicPr>
        <p:blipFill>
          <a:blip r:embed="rId2"/>
          <a:stretch>
            <a:fillRect/>
          </a:stretch>
        </p:blipFill>
        <p:spPr>
          <a:xfrm>
            <a:off x="0" y="0"/>
            <a:ext cx="7271444" cy="6858000"/>
          </a:xfrm>
          <a:prstGeom prst="rect">
            <a:avLst/>
          </a:prstGeom>
        </p:spPr>
      </p:pic>
      <p:sp>
        <p:nvSpPr>
          <p:cNvPr id="2" name="Rectangle 1">
            <a:extLst>
              <a:ext uri="{FF2B5EF4-FFF2-40B4-BE49-F238E27FC236}">
                <a16:creationId xmlns:a16="http://schemas.microsoft.com/office/drawing/2014/main" id="{B9991D2A-0683-5E78-41A2-866DED05B918}"/>
              </a:ext>
            </a:extLst>
          </p:cNvPr>
          <p:cNvSpPr/>
          <p:nvPr/>
        </p:nvSpPr>
        <p:spPr>
          <a:xfrm>
            <a:off x="7995476" y="1128375"/>
            <a:ext cx="363817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Clean Water</a:t>
            </a:r>
          </a:p>
        </p:txBody>
      </p:sp>
      <p:cxnSp>
        <p:nvCxnSpPr>
          <p:cNvPr id="7" name="Connector: Elbow 6">
            <a:extLst>
              <a:ext uri="{FF2B5EF4-FFF2-40B4-BE49-F238E27FC236}">
                <a16:creationId xmlns:a16="http://schemas.microsoft.com/office/drawing/2014/main" id="{D1C4BF9D-FAAE-0298-52D5-D2A925D8977C}"/>
              </a:ext>
            </a:extLst>
          </p:cNvPr>
          <p:cNvCxnSpPr>
            <a:cxnSpLocks/>
          </p:cNvCxnSpPr>
          <p:nvPr/>
        </p:nvCxnSpPr>
        <p:spPr>
          <a:xfrm flipV="1">
            <a:off x="1544320" y="1590040"/>
            <a:ext cx="6471920" cy="4434840"/>
          </a:xfrm>
          <a:prstGeom prst="bentConnector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142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14B16-0B78-C715-01AB-31A9EC9518E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8BD040B-99B4-47E9-7E08-C024636395EE}"/>
              </a:ext>
            </a:extLst>
          </p:cNvPr>
          <p:cNvSpPr/>
          <p:nvPr/>
        </p:nvSpPr>
        <p:spPr>
          <a:xfrm>
            <a:off x="7271444" y="0"/>
            <a:ext cx="4920556" cy="6858000"/>
          </a:xfrm>
          <a:prstGeom prst="rect">
            <a:avLst/>
          </a:prstGeom>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extLst>
              <a:ext uri="{FF2B5EF4-FFF2-40B4-BE49-F238E27FC236}">
                <a16:creationId xmlns:a16="http://schemas.microsoft.com/office/drawing/2014/main" id="{E8E505C2-1C90-3AC7-8EED-6D18FD956426}"/>
              </a:ext>
            </a:extLst>
          </p:cNvPr>
          <p:cNvSpPr/>
          <p:nvPr/>
        </p:nvSpPr>
        <p:spPr>
          <a:xfrm>
            <a:off x="709612" y="557212"/>
            <a:ext cx="10772775" cy="574357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PH"/>
          </a:p>
        </p:txBody>
      </p:sp>
      <p:pic>
        <p:nvPicPr>
          <p:cNvPr id="10" name="Daloy - Water Filtration Model">
            <a:hlinkClick r:id="" action="ppaction://media"/>
            <a:extLst>
              <a:ext uri="{FF2B5EF4-FFF2-40B4-BE49-F238E27FC236}">
                <a16:creationId xmlns:a16="http://schemas.microsoft.com/office/drawing/2014/main" id="{5BDAF768-9D9A-9089-1025-55294A6482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55194" y="1480542"/>
            <a:ext cx="5588000" cy="4404976"/>
          </a:xfrm>
          <a:prstGeom prst="rect">
            <a:avLst/>
          </a:prstGeom>
        </p:spPr>
      </p:pic>
      <p:sp>
        <p:nvSpPr>
          <p:cNvPr id="12" name="TextBox 11">
            <a:extLst>
              <a:ext uri="{FF2B5EF4-FFF2-40B4-BE49-F238E27FC236}">
                <a16:creationId xmlns:a16="http://schemas.microsoft.com/office/drawing/2014/main" id="{6548C23C-C148-7CF6-A6C3-E437A5526C04}"/>
              </a:ext>
            </a:extLst>
          </p:cNvPr>
          <p:cNvSpPr txBox="1"/>
          <p:nvPr/>
        </p:nvSpPr>
        <p:spPr>
          <a:xfrm>
            <a:off x="3045459" y="664934"/>
            <a:ext cx="6101080" cy="707886"/>
          </a:xfrm>
          <a:prstGeom prst="rect">
            <a:avLst/>
          </a:prstGeom>
          <a:noFill/>
        </p:spPr>
        <p:txBody>
          <a:bodyPr wrap="square">
            <a:spAutoFit/>
          </a:bodyPr>
          <a:lstStyle/>
          <a:p>
            <a:pPr algn="ctr"/>
            <a:r>
              <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egoe UI Black" panose="020B0A02040204020203" pitchFamily="34" charset="0"/>
                <a:ea typeface="Segoe UI Black" panose="020B0A02040204020203" pitchFamily="34" charset="0"/>
              </a:rPr>
              <a:t>Prototype</a:t>
            </a:r>
          </a:p>
        </p:txBody>
      </p:sp>
      <p:pic>
        <p:nvPicPr>
          <p:cNvPr id="13" name="Picture 12">
            <a:extLst>
              <a:ext uri="{FF2B5EF4-FFF2-40B4-BE49-F238E27FC236}">
                <a16:creationId xmlns:a16="http://schemas.microsoft.com/office/drawing/2014/main" id="{42B9CB6F-B8E7-FFA5-1A02-5C15F743C9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394" y="5297819"/>
            <a:ext cx="1881187" cy="1002967"/>
          </a:xfrm>
          <a:prstGeom prst="rect">
            <a:avLst/>
          </a:prstGeom>
        </p:spPr>
      </p:pic>
    </p:spTree>
    <p:extLst>
      <p:ext uri="{BB962C8B-B14F-4D97-AF65-F5344CB8AC3E}">
        <p14:creationId xmlns:p14="http://schemas.microsoft.com/office/powerpoint/2010/main" val="11094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1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2D80-CA41-1F0C-390A-A1FBEEFF056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C4469DB-23DF-956E-2160-EC1D2C60B096}"/>
              </a:ext>
            </a:extLst>
          </p:cNvPr>
          <p:cNvSpPr/>
          <p:nvPr/>
        </p:nvSpPr>
        <p:spPr>
          <a:xfrm>
            <a:off x="7271444" y="0"/>
            <a:ext cx="4920556" cy="6858000"/>
          </a:xfrm>
          <a:prstGeom prst="rect">
            <a:avLst/>
          </a:prstGeom>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extLst>
              <a:ext uri="{FF2B5EF4-FFF2-40B4-BE49-F238E27FC236}">
                <a16:creationId xmlns:a16="http://schemas.microsoft.com/office/drawing/2014/main" id="{5B9AE412-D356-7619-574F-2F039985A29C}"/>
              </a:ext>
            </a:extLst>
          </p:cNvPr>
          <p:cNvSpPr/>
          <p:nvPr/>
        </p:nvSpPr>
        <p:spPr>
          <a:xfrm>
            <a:off x="709612" y="557212"/>
            <a:ext cx="10772775" cy="574357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PH"/>
          </a:p>
        </p:txBody>
      </p:sp>
      <p:pic>
        <p:nvPicPr>
          <p:cNvPr id="10" name="Daloy - Water Filtration Model">
            <a:hlinkClick r:id="" action="ppaction://media"/>
            <a:extLst>
              <a:ext uri="{FF2B5EF4-FFF2-40B4-BE49-F238E27FC236}">
                <a16:creationId xmlns:a16="http://schemas.microsoft.com/office/drawing/2014/main" id="{0E2DDCE7-A64B-B501-79D7-11EB2BDE47F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55194" y="1480542"/>
            <a:ext cx="5588000" cy="4404976"/>
          </a:xfrm>
          <a:prstGeom prst="rect">
            <a:avLst/>
          </a:prstGeom>
        </p:spPr>
      </p:pic>
      <p:sp>
        <p:nvSpPr>
          <p:cNvPr id="12" name="TextBox 11">
            <a:extLst>
              <a:ext uri="{FF2B5EF4-FFF2-40B4-BE49-F238E27FC236}">
                <a16:creationId xmlns:a16="http://schemas.microsoft.com/office/drawing/2014/main" id="{E5D0B1CC-667F-8029-DCF6-F3609A215595}"/>
              </a:ext>
            </a:extLst>
          </p:cNvPr>
          <p:cNvSpPr txBox="1"/>
          <p:nvPr/>
        </p:nvSpPr>
        <p:spPr>
          <a:xfrm>
            <a:off x="3045459" y="664934"/>
            <a:ext cx="6101080" cy="707886"/>
          </a:xfrm>
          <a:prstGeom prst="rect">
            <a:avLst/>
          </a:prstGeom>
          <a:noFill/>
        </p:spPr>
        <p:txBody>
          <a:bodyPr wrap="square">
            <a:spAutoFit/>
          </a:bodyPr>
          <a:lstStyle/>
          <a:p>
            <a:pPr algn="ctr"/>
            <a:r>
              <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egoe UI Black" panose="020B0A02040204020203" pitchFamily="34" charset="0"/>
                <a:ea typeface="Segoe UI Black" panose="020B0A02040204020203" pitchFamily="34" charset="0"/>
              </a:rPr>
              <a:t>Testing</a:t>
            </a:r>
          </a:p>
        </p:txBody>
      </p:sp>
      <p:pic>
        <p:nvPicPr>
          <p:cNvPr id="13" name="Picture 12">
            <a:extLst>
              <a:ext uri="{FF2B5EF4-FFF2-40B4-BE49-F238E27FC236}">
                <a16:creationId xmlns:a16="http://schemas.microsoft.com/office/drawing/2014/main" id="{87F7E096-A456-761D-B95B-E0269368C7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394" y="5297819"/>
            <a:ext cx="1881187" cy="1002967"/>
          </a:xfrm>
          <a:prstGeom prst="rect">
            <a:avLst/>
          </a:prstGeom>
        </p:spPr>
      </p:pic>
      <p:pic>
        <p:nvPicPr>
          <p:cNvPr id="2" name="Daloy - Testing">
            <a:hlinkClick r:id="" action="ppaction://media"/>
            <a:extLst>
              <a:ext uri="{FF2B5EF4-FFF2-40B4-BE49-F238E27FC236}">
                <a16:creationId xmlns:a16="http://schemas.microsoft.com/office/drawing/2014/main" id="{7A2C3292-AD5F-698E-9DCB-FFB831715F2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455194" y="1476016"/>
            <a:ext cx="5588000" cy="4404976"/>
          </a:xfrm>
          <a:prstGeom prst="rect">
            <a:avLst/>
          </a:prstGeom>
        </p:spPr>
      </p:pic>
    </p:spTree>
    <p:extLst>
      <p:ext uri="{BB962C8B-B14F-4D97-AF65-F5344CB8AC3E}">
        <p14:creationId xmlns:p14="http://schemas.microsoft.com/office/powerpoint/2010/main" val="264572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1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5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74E57-F463-4A67-F407-DB9BB7B8475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B76871C-A182-8FC4-1A36-AD5A5C5A5764}"/>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a:extLst>
              <a:ext uri="{FF2B5EF4-FFF2-40B4-BE49-F238E27FC236}">
                <a16:creationId xmlns:a16="http://schemas.microsoft.com/office/drawing/2014/main" id="{1CB8FD8E-151D-B574-1A0C-2E5D42D91C93}"/>
              </a:ext>
            </a:extLst>
          </p:cNvPr>
          <p:cNvSpPr/>
          <p:nvPr/>
        </p:nvSpPr>
        <p:spPr>
          <a:xfrm>
            <a:off x="5377070" y="547273"/>
            <a:ext cx="6105317" cy="57435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3" name="Table 2">
            <a:extLst>
              <a:ext uri="{FF2B5EF4-FFF2-40B4-BE49-F238E27FC236}">
                <a16:creationId xmlns:a16="http://schemas.microsoft.com/office/drawing/2014/main" id="{C6742B0B-E247-991A-E502-95AC8FCC74AB}"/>
              </a:ext>
            </a:extLst>
          </p:cNvPr>
          <p:cNvGraphicFramePr>
            <a:graphicFrameLocks noGrp="1"/>
          </p:cNvGraphicFramePr>
          <p:nvPr>
            <p:extLst>
              <p:ext uri="{D42A27DB-BD31-4B8C-83A1-F6EECF244321}">
                <p14:modId xmlns:p14="http://schemas.microsoft.com/office/powerpoint/2010/main" val="1678016396"/>
              </p:ext>
            </p:extLst>
          </p:nvPr>
        </p:nvGraphicFramePr>
        <p:xfrm>
          <a:off x="709613" y="1136744"/>
          <a:ext cx="10680631" cy="4953000"/>
        </p:xfrm>
        <a:graphic>
          <a:graphicData uri="http://schemas.openxmlformats.org/drawingml/2006/table">
            <a:tbl>
              <a:tblPr/>
              <a:tblGrid>
                <a:gridCol w="1869945">
                  <a:extLst>
                    <a:ext uri="{9D8B030D-6E8A-4147-A177-3AD203B41FA5}">
                      <a16:colId xmlns:a16="http://schemas.microsoft.com/office/drawing/2014/main" val="3276413787"/>
                    </a:ext>
                  </a:extLst>
                </a:gridCol>
                <a:gridCol w="8810686">
                  <a:extLst>
                    <a:ext uri="{9D8B030D-6E8A-4147-A177-3AD203B41FA5}">
                      <a16:colId xmlns:a16="http://schemas.microsoft.com/office/drawing/2014/main" val="2977810177"/>
                    </a:ext>
                  </a:extLst>
                </a:gridCol>
              </a:tblGrid>
              <a:tr h="1077021">
                <a:tc>
                  <a:txBody>
                    <a:bodyPr/>
                    <a:lstStyle/>
                    <a:p>
                      <a:pPr rtl="0" fontAlgn="t">
                        <a:buNone/>
                      </a:pPr>
                      <a:r>
                        <a:rPr lang="en-US" sz="2000" dirty="0">
                          <a:effectLst/>
                          <a:latin typeface="Aptos Narrow" panose="020B0004020202020204" pitchFamily="34" charset="0"/>
                          <a:cs typeface="Times New Roman" panose="02020603050405020304" pitchFamily="18" charset="0"/>
                        </a:rPr>
                        <a:t>1. EMPHATIZE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Aptos Narrow" panose="020B0004020202020204" pitchFamily="34" charset="0"/>
                          <a:cs typeface="Times New Roman" panose="02020603050405020304" pitchFamily="18" charset="0"/>
                        </a:rPr>
                        <a:t>Pollution hurts not just our environment but all of us, When the air is polluted, and water turns dirty, animals and humans suffering from environmental pollution, it is sad that our planet is suffering because of waste not being disposed of properly, it reminds us that we have to care about the earth, and keep it alive, to do our part so that earth doesn't have to suffer anymore.</a:t>
                      </a:r>
                      <a:endParaRPr lang="en-US" sz="2000" dirty="0">
                        <a:effectLst/>
                        <a:latin typeface="Aptos Narrow" panose="020B0004020202020204" pitchFamily="34" charset="0"/>
                        <a:cs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006428"/>
                  </a:ext>
                </a:extLst>
              </a:tr>
              <a:tr h="838786">
                <a:tc>
                  <a:txBody>
                    <a:bodyPr/>
                    <a:lstStyle/>
                    <a:p>
                      <a:pPr rtl="0" fontAlgn="t">
                        <a:buNone/>
                      </a:pPr>
                      <a:r>
                        <a:rPr lang="en-US" sz="2000" dirty="0">
                          <a:effectLst/>
                          <a:latin typeface="Aptos Narrow" panose="020B0004020202020204" pitchFamily="34" charset="0"/>
                          <a:cs typeface="Times New Roman" panose="02020603050405020304" pitchFamily="18" charset="0"/>
                        </a:rPr>
                        <a:t>2. DEFINE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2000" b="0" i="0" u="none" strike="noStrike" dirty="0">
                          <a:solidFill>
                            <a:srgbClr val="000000"/>
                          </a:solidFill>
                          <a:effectLst/>
                          <a:latin typeface="Aptos Narrow" panose="020B0004020202020204" pitchFamily="34" charset="0"/>
                          <a:cs typeface="Times New Roman" panose="02020603050405020304" pitchFamily="18" charset="0"/>
                        </a:rPr>
                        <a:t>Rural communities face unsafe water due to pollution, making it hard for AFA learners and families to access clean water for farming, fishing, and daily life. The challenge is how we can ensure safe and sustainable water for both learning and livelihood</a:t>
                      </a:r>
                      <a:endParaRPr lang="en-US" sz="3600" dirty="0">
                        <a:effectLst/>
                        <a:latin typeface="Aptos Narrow" panose="020B0004020202020204" pitchFamily="34" charset="0"/>
                        <a:cs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2689533"/>
                  </a:ext>
                </a:extLst>
              </a:tr>
              <a:tr h="1553492">
                <a:tc>
                  <a:txBody>
                    <a:bodyPr/>
                    <a:lstStyle/>
                    <a:p>
                      <a:pPr rtl="0" fontAlgn="t">
                        <a:buNone/>
                      </a:pPr>
                      <a:r>
                        <a:rPr lang="en-US" sz="2000" dirty="0">
                          <a:effectLst/>
                          <a:latin typeface="Aptos Narrow" panose="020B0004020202020204" pitchFamily="34" charset="0"/>
                          <a:cs typeface="Times New Roman" panose="02020603050405020304" pitchFamily="18" charset="0"/>
                        </a:rPr>
                        <a:t>3. IDEATE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2000" b="0" i="0" u="none" strike="noStrike" dirty="0">
                          <a:solidFill>
                            <a:srgbClr val="000000"/>
                          </a:solidFill>
                          <a:effectLst/>
                          <a:latin typeface="Aptos Narrow" panose="020B0004020202020204" pitchFamily="34" charset="0"/>
                          <a:cs typeface="Times New Roman" panose="02020603050405020304" pitchFamily="18" charset="0"/>
                        </a:rPr>
                        <a:t>We arrived at this solution to AFA by thinking of multiple strategies like the (1) Teaching people or awareness campaign programs; (2) 3R’s - Recycle, Reuse and Reduce. However, these strategies are </a:t>
                      </a:r>
                      <a:r>
                        <a:rPr lang="en-US" sz="2000" b="0" i="0" u="none" strike="noStrike" dirty="0" err="1">
                          <a:solidFill>
                            <a:srgbClr val="000000"/>
                          </a:solidFill>
                          <a:effectLst/>
                          <a:latin typeface="Aptos Narrow" panose="020B0004020202020204" pitchFamily="34" charset="0"/>
                          <a:cs typeface="Times New Roman" panose="02020603050405020304" pitchFamily="18" charset="0"/>
                        </a:rPr>
                        <a:t>out-dated</a:t>
                      </a:r>
                      <a:r>
                        <a:rPr lang="en-US" sz="2000" b="0" i="0" u="none" strike="noStrike" dirty="0">
                          <a:solidFill>
                            <a:srgbClr val="000000"/>
                          </a:solidFill>
                          <a:effectLst/>
                          <a:latin typeface="Aptos Narrow" panose="020B0004020202020204" pitchFamily="34" charset="0"/>
                          <a:cs typeface="Times New Roman" panose="02020603050405020304" pitchFamily="18" charset="0"/>
                        </a:rPr>
                        <a:t> and most are not even followed. The group conceptualizes strategies to educate the public and be aware of the current situation of the environment.</a:t>
                      </a:r>
                      <a:endParaRPr lang="en-US" sz="2000" dirty="0">
                        <a:effectLst/>
                        <a:latin typeface="Aptos Narrow" panose="020B0004020202020204" pitchFamily="34" charset="0"/>
                        <a:cs typeface="Times New Roman" panose="02020603050405020304" pitchFamily="18" charset="0"/>
                      </a:endParaRPr>
                    </a:p>
                    <a:p>
                      <a:pPr rtl="0" fontAlgn="t">
                        <a:buNone/>
                      </a:pPr>
                      <a:r>
                        <a:rPr lang="en-US" sz="2000" b="0" i="0" u="none" strike="noStrike" dirty="0">
                          <a:solidFill>
                            <a:srgbClr val="000000"/>
                          </a:solidFill>
                          <a:effectLst/>
                          <a:latin typeface="Aptos Narrow" panose="020B0004020202020204" pitchFamily="34" charset="0"/>
                          <a:cs typeface="Times New Roman" panose="02020603050405020304" pitchFamily="18" charset="0"/>
                        </a:rPr>
                        <a:t>Aside from Recycle, Reuse and Reduce. The group is exploring for water filtration. This way we help minimize the problem and reach common goals.</a:t>
                      </a:r>
                      <a:endParaRPr lang="en-US" sz="2000" dirty="0">
                        <a:effectLst/>
                        <a:latin typeface="Aptos Narrow" panose="020B0004020202020204" pitchFamily="34" charset="0"/>
                        <a:cs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97252130"/>
                  </a:ext>
                </a:extLst>
              </a:tr>
            </a:tbl>
          </a:graphicData>
        </a:graphic>
      </p:graphicFrame>
      <p:graphicFrame>
        <p:nvGraphicFramePr>
          <p:cNvPr id="4" name="Table 3">
            <a:extLst>
              <a:ext uri="{FF2B5EF4-FFF2-40B4-BE49-F238E27FC236}">
                <a16:creationId xmlns:a16="http://schemas.microsoft.com/office/drawing/2014/main" id="{D3AF9E91-4984-89BA-6051-17C113BCED48}"/>
              </a:ext>
            </a:extLst>
          </p:cNvPr>
          <p:cNvGraphicFramePr>
            <a:graphicFrameLocks noGrp="1"/>
          </p:cNvGraphicFramePr>
          <p:nvPr>
            <p:extLst>
              <p:ext uri="{D42A27DB-BD31-4B8C-83A1-F6EECF244321}">
                <p14:modId xmlns:p14="http://schemas.microsoft.com/office/powerpoint/2010/main" val="3929620317"/>
              </p:ext>
            </p:extLst>
          </p:nvPr>
        </p:nvGraphicFramePr>
        <p:xfrm>
          <a:off x="541933" y="320961"/>
          <a:ext cx="11116667" cy="614680"/>
        </p:xfrm>
        <a:graphic>
          <a:graphicData uri="http://schemas.openxmlformats.org/drawingml/2006/table">
            <a:tbl>
              <a:tblPr/>
              <a:tblGrid>
                <a:gridCol w="11116667">
                  <a:extLst>
                    <a:ext uri="{9D8B030D-6E8A-4147-A177-3AD203B41FA5}">
                      <a16:colId xmlns:a16="http://schemas.microsoft.com/office/drawing/2014/main" val="3276413787"/>
                    </a:ext>
                  </a:extLst>
                </a:gridCol>
              </a:tblGrid>
              <a:tr h="0">
                <a:tc>
                  <a:txBody>
                    <a:bodyPr/>
                    <a:lstStyle/>
                    <a:p>
                      <a:pPr rtl="0" fontAlgn="t">
                        <a:buNone/>
                      </a:pPr>
                      <a:r>
                        <a:rPr lang="en-US" sz="3200" b="0" i="0" u="none" strike="noStrike" dirty="0">
                          <a:solidFill>
                            <a:srgbClr val="000000"/>
                          </a:solidFill>
                          <a:effectLst/>
                          <a:latin typeface="Aptos Display" panose="020B0004020202020204" pitchFamily="34" charset="0"/>
                        </a:rPr>
                        <a:t>DESIGN THINKING PROCESS</a:t>
                      </a:r>
                      <a:endParaRPr lang="en-US" sz="4800" dirty="0">
                        <a:effectLst/>
                        <a:latin typeface="Aptos Display" panose="020B0004020202020204" pitchFamily="34"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06428"/>
                  </a:ext>
                </a:extLst>
              </a:tr>
            </a:tbl>
          </a:graphicData>
        </a:graphic>
      </p:graphicFrame>
    </p:spTree>
    <p:extLst>
      <p:ext uri="{BB962C8B-B14F-4D97-AF65-F5344CB8AC3E}">
        <p14:creationId xmlns:p14="http://schemas.microsoft.com/office/powerpoint/2010/main" val="2837245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21B8A-4124-7615-5E11-8DEAF53F4B4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FB9C000-5E93-BDA3-29E4-8CFD06531399}"/>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a:extLst>
              <a:ext uri="{FF2B5EF4-FFF2-40B4-BE49-F238E27FC236}">
                <a16:creationId xmlns:a16="http://schemas.microsoft.com/office/drawing/2014/main" id="{58F81DE0-7932-36BC-81F5-073B85FDD317}"/>
              </a:ext>
            </a:extLst>
          </p:cNvPr>
          <p:cNvSpPr/>
          <p:nvPr/>
        </p:nvSpPr>
        <p:spPr>
          <a:xfrm>
            <a:off x="5377070" y="547273"/>
            <a:ext cx="6105317" cy="57435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3" name="Table 2">
            <a:extLst>
              <a:ext uri="{FF2B5EF4-FFF2-40B4-BE49-F238E27FC236}">
                <a16:creationId xmlns:a16="http://schemas.microsoft.com/office/drawing/2014/main" id="{71CD5C17-07E9-96CD-DDAD-34ACA7F34CD1}"/>
              </a:ext>
            </a:extLst>
          </p:cNvPr>
          <p:cNvGraphicFramePr>
            <a:graphicFrameLocks noGrp="1"/>
          </p:cNvGraphicFramePr>
          <p:nvPr>
            <p:extLst>
              <p:ext uri="{D42A27DB-BD31-4B8C-83A1-F6EECF244321}">
                <p14:modId xmlns:p14="http://schemas.microsoft.com/office/powerpoint/2010/main" val="4234657146"/>
              </p:ext>
            </p:extLst>
          </p:nvPr>
        </p:nvGraphicFramePr>
        <p:xfrm>
          <a:off x="709613" y="1136744"/>
          <a:ext cx="10680631" cy="5033292"/>
        </p:xfrm>
        <a:graphic>
          <a:graphicData uri="http://schemas.openxmlformats.org/drawingml/2006/table">
            <a:tbl>
              <a:tblPr/>
              <a:tblGrid>
                <a:gridCol w="1869945">
                  <a:extLst>
                    <a:ext uri="{9D8B030D-6E8A-4147-A177-3AD203B41FA5}">
                      <a16:colId xmlns:a16="http://schemas.microsoft.com/office/drawing/2014/main" val="3276413787"/>
                    </a:ext>
                  </a:extLst>
                </a:gridCol>
                <a:gridCol w="8810686">
                  <a:extLst>
                    <a:ext uri="{9D8B030D-6E8A-4147-A177-3AD203B41FA5}">
                      <a16:colId xmlns:a16="http://schemas.microsoft.com/office/drawing/2014/main" val="2977810177"/>
                    </a:ext>
                  </a:extLst>
                </a:gridCol>
              </a:tblGrid>
              <a:tr h="1077021">
                <a:tc>
                  <a:txBody>
                    <a:bodyPr/>
                    <a:lstStyle/>
                    <a:p>
                      <a:pPr rtl="0" fontAlgn="t">
                        <a:buNone/>
                      </a:pPr>
                      <a:r>
                        <a:rPr lang="en-US" sz="2000" dirty="0">
                          <a:effectLst/>
                          <a:latin typeface="Aptos Narrow" panose="020B0004020202020204" pitchFamily="34" charset="0"/>
                          <a:cs typeface="Times New Roman" panose="02020603050405020304" pitchFamily="18" charset="0"/>
                        </a:rPr>
                        <a:t>4. PROTOTYPE </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a:r>
                        <a:rPr lang="en-US" sz="2000" b="0" i="0" u="none" strike="noStrike" kern="1200" dirty="0">
                          <a:solidFill>
                            <a:schemeClr val="tx1"/>
                          </a:solidFill>
                          <a:effectLst/>
                          <a:latin typeface="Aptos Narrow" panose="020B0004020202020204" pitchFamily="34" charset="0"/>
                          <a:ea typeface="+mn-ea"/>
                          <a:cs typeface="Times New Roman" panose="02020603050405020304" pitchFamily="18" charset="0"/>
                        </a:rPr>
                        <a:t>The Water Project - D.A.L.O.Y</a:t>
                      </a:r>
                      <a:endParaRPr lang="en-US" sz="2000" dirty="0">
                        <a:effectLst/>
                        <a:latin typeface="Aptos Narrow" panose="020B0004020202020204" pitchFamily="34" charset="0"/>
                        <a:cs typeface="Times New Roman" panose="02020603050405020304" pitchFamily="18" charset="0"/>
                      </a:endParaRPr>
                    </a:p>
                    <a:p>
                      <a:pPr rtl="0"/>
                      <a:r>
                        <a:rPr lang="en-US" sz="2000" b="0" i="0" u="none" strike="noStrike" kern="1200" dirty="0">
                          <a:solidFill>
                            <a:schemeClr val="tx1"/>
                          </a:solidFill>
                          <a:effectLst/>
                          <a:latin typeface="Aptos Narrow" panose="020B0004020202020204" pitchFamily="34" charset="0"/>
                          <a:ea typeface="+mn-ea"/>
                          <a:cs typeface="Times New Roman" panose="02020603050405020304" pitchFamily="18" charset="0"/>
                        </a:rPr>
                        <a:t>The filtration process follows a sequential path:</a:t>
                      </a:r>
                      <a:endParaRPr lang="en-US" sz="2000" dirty="0">
                        <a:effectLst/>
                        <a:latin typeface="Aptos Narrow" panose="020B0004020202020204" pitchFamily="34" charset="0"/>
                        <a:cs typeface="Times New Roman" panose="02020603050405020304" pitchFamily="18" charset="0"/>
                      </a:endParaRPr>
                    </a:p>
                    <a:p>
                      <a:pPr rtl="0"/>
                      <a:r>
                        <a:rPr lang="en-US" sz="2000" b="0" i="0" u="none" strike="noStrike" kern="1200" dirty="0">
                          <a:solidFill>
                            <a:schemeClr val="tx1"/>
                          </a:solidFill>
                          <a:effectLst/>
                          <a:latin typeface="Aptos Narrow" panose="020B0004020202020204" pitchFamily="34" charset="0"/>
                          <a:ea typeface="+mn-ea"/>
                          <a:cs typeface="Times New Roman" panose="02020603050405020304" pitchFamily="18" charset="0"/>
                        </a:rPr>
                        <a:t>1. Big Stones (Initial Layer). It removes larger particles and provides structural support.</a:t>
                      </a:r>
                      <a:endParaRPr lang="en-US" sz="2000" dirty="0">
                        <a:effectLst/>
                        <a:latin typeface="Aptos Narrow" panose="020B0004020202020204" pitchFamily="34" charset="0"/>
                        <a:cs typeface="Times New Roman" panose="02020603050405020304" pitchFamily="18" charset="0"/>
                      </a:endParaRPr>
                    </a:p>
                    <a:p>
                      <a:pPr rtl="0"/>
                      <a:r>
                        <a:rPr lang="en-US" sz="2000" b="0" i="0" u="none" strike="noStrike" kern="1200" dirty="0">
                          <a:solidFill>
                            <a:schemeClr val="tx1"/>
                          </a:solidFill>
                          <a:effectLst/>
                          <a:latin typeface="Aptos Narrow" panose="020B0004020202020204" pitchFamily="34" charset="0"/>
                          <a:ea typeface="+mn-ea"/>
                          <a:cs typeface="Times New Roman" panose="02020603050405020304" pitchFamily="18" charset="0"/>
                        </a:rPr>
                        <a:t>2. Small Stones. Filters medium size particles and adds another layer of sediment control</a:t>
                      </a:r>
                      <a:endParaRPr lang="en-US" sz="2000" dirty="0">
                        <a:effectLst/>
                        <a:latin typeface="Aptos Narrow" panose="020B0004020202020204" pitchFamily="34" charset="0"/>
                        <a:cs typeface="Times New Roman" panose="02020603050405020304" pitchFamily="18" charset="0"/>
                      </a:endParaRPr>
                    </a:p>
                    <a:p>
                      <a:pPr rtl="0"/>
                      <a:r>
                        <a:rPr lang="en-US" sz="2000" b="0" i="0" u="none" strike="noStrike" kern="1200" dirty="0">
                          <a:solidFill>
                            <a:schemeClr val="tx1"/>
                          </a:solidFill>
                          <a:effectLst/>
                          <a:latin typeface="Aptos Narrow" panose="020B0004020202020204" pitchFamily="34" charset="0"/>
                          <a:ea typeface="+mn-ea"/>
                          <a:cs typeface="Times New Roman" panose="02020603050405020304" pitchFamily="18" charset="0"/>
                        </a:rPr>
                        <a:t>3. Charcoal. This layers should absorb impurities, odor and chemicals</a:t>
                      </a:r>
                      <a:endParaRPr lang="en-US" sz="2000" dirty="0">
                        <a:effectLst/>
                        <a:latin typeface="Aptos Narrow" panose="020B0004020202020204" pitchFamily="34" charset="0"/>
                        <a:cs typeface="Times New Roman" panose="02020603050405020304" pitchFamily="18" charset="0"/>
                      </a:endParaRPr>
                    </a:p>
                    <a:p>
                      <a:pPr rtl="0"/>
                      <a:r>
                        <a:rPr lang="en-US" sz="2000" b="0" i="0" u="none" strike="noStrike" kern="1200" dirty="0">
                          <a:solidFill>
                            <a:schemeClr val="tx1"/>
                          </a:solidFill>
                          <a:effectLst/>
                          <a:latin typeface="Aptos Narrow" panose="020B0004020202020204" pitchFamily="34" charset="0"/>
                          <a:ea typeface="+mn-ea"/>
                          <a:cs typeface="Times New Roman" panose="02020603050405020304" pitchFamily="18" charset="0"/>
                        </a:rPr>
                        <a:t>4. Clean Cloth. It acts as a pre-filter to trap small sediments and prevent possible clogging next layers. </a:t>
                      </a:r>
                      <a:endParaRPr lang="en-US" sz="2000" dirty="0">
                        <a:effectLst/>
                        <a:latin typeface="Aptos Narrow" panose="020B0004020202020204" pitchFamily="34" charset="0"/>
                        <a:cs typeface="Times New Roman" panose="02020603050405020304" pitchFamily="18" charset="0"/>
                      </a:endParaRPr>
                    </a:p>
                    <a:p>
                      <a:pPr rtl="0"/>
                      <a:r>
                        <a:rPr lang="en-US" sz="2000" b="0" i="0" u="none" strike="noStrike" kern="1200" dirty="0">
                          <a:solidFill>
                            <a:schemeClr val="tx1"/>
                          </a:solidFill>
                          <a:effectLst/>
                          <a:latin typeface="Aptos Narrow" panose="020B0004020202020204" pitchFamily="34" charset="0"/>
                          <a:ea typeface="+mn-ea"/>
                          <a:cs typeface="Times New Roman" panose="02020603050405020304" pitchFamily="18" charset="0"/>
                        </a:rPr>
                        <a:t>5. Sand. It serves as fine filtration of small particles</a:t>
                      </a:r>
                      <a:endParaRPr lang="en-US" sz="2000" dirty="0">
                        <a:effectLst/>
                        <a:latin typeface="Aptos Narrow" panose="020B0004020202020204" pitchFamily="34" charset="0"/>
                        <a:cs typeface="Times New Roman" panose="02020603050405020304" pitchFamily="18" charset="0"/>
                      </a:endParaRPr>
                    </a:p>
                    <a:p>
                      <a:pPr rtl="0"/>
                      <a:r>
                        <a:rPr lang="en-US" sz="2000" b="0" i="0" u="none" strike="noStrike" kern="1200" dirty="0">
                          <a:solidFill>
                            <a:schemeClr val="tx1"/>
                          </a:solidFill>
                          <a:effectLst/>
                          <a:latin typeface="Aptos Narrow" panose="020B0004020202020204" pitchFamily="34" charset="0"/>
                          <a:ea typeface="+mn-ea"/>
                          <a:cs typeface="Times New Roman" panose="02020603050405020304" pitchFamily="18" charset="0"/>
                        </a:rPr>
                        <a:t>6. Cotton(Final Layer). Polishes the water and catches any remaining fine particles. This stage ensures clarity before collection.</a:t>
                      </a:r>
                      <a:endParaRPr lang="en-US" sz="2000" dirty="0">
                        <a:effectLst/>
                        <a:latin typeface="Aptos Narrow" panose="020B0004020202020204" pitchFamily="34" charset="0"/>
                        <a:cs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006428"/>
                  </a:ext>
                </a:extLst>
              </a:tr>
              <a:tr h="1553492">
                <a:tc>
                  <a:txBody>
                    <a:bodyPr/>
                    <a:lstStyle/>
                    <a:p>
                      <a:pPr rtl="0" fontAlgn="t">
                        <a:buNone/>
                      </a:pPr>
                      <a:r>
                        <a:rPr lang="en-US" sz="2000" dirty="0">
                          <a:effectLst/>
                          <a:latin typeface="Aptos Narrow" panose="020B0004020202020204" pitchFamily="34" charset="0"/>
                          <a:cs typeface="Times New Roman" panose="02020603050405020304" pitchFamily="18" charset="0"/>
                        </a:rPr>
                        <a:t>3. TESTING</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2000" b="0" i="0" u="none" strike="noStrike" kern="1200" dirty="0">
                          <a:solidFill>
                            <a:schemeClr val="tx1"/>
                          </a:solidFill>
                          <a:effectLst/>
                          <a:latin typeface="Aptos Narrow" panose="020B0004020202020204" pitchFamily="34" charset="0"/>
                          <a:ea typeface="+mn-ea"/>
                          <a:cs typeface="+mn-cs"/>
                        </a:rPr>
                        <a:t>To validate the functionality of</a:t>
                      </a:r>
                      <a:r>
                        <a:rPr lang="en-US" sz="2000" b="1" i="0" u="none" strike="noStrike" kern="1200" dirty="0">
                          <a:solidFill>
                            <a:schemeClr val="tx1"/>
                          </a:solidFill>
                          <a:effectLst/>
                          <a:latin typeface="Aptos Narrow" panose="020B0004020202020204" pitchFamily="34" charset="0"/>
                          <a:ea typeface="+mn-ea"/>
                          <a:cs typeface="+mn-cs"/>
                        </a:rPr>
                        <a:t> the DALOY water filtration model</a:t>
                      </a:r>
                      <a:r>
                        <a:rPr lang="en-US" sz="2000" b="0" i="0" u="none" strike="noStrike" kern="1200" dirty="0">
                          <a:solidFill>
                            <a:schemeClr val="tx1"/>
                          </a:solidFill>
                          <a:effectLst/>
                          <a:latin typeface="Aptos Narrow" panose="020B0004020202020204" pitchFamily="34" charset="0"/>
                          <a:ea typeface="+mn-ea"/>
                          <a:cs typeface="+mn-cs"/>
                        </a:rPr>
                        <a:t>, a testing phase will be conducted and documented through a video demonstration. This video will showcase the filtration process from dirty water to clean output.</a:t>
                      </a:r>
                      <a:endParaRPr lang="en-US" sz="2000" dirty="0">
                        <a:effectLst/>
                        <a:latin typeface="Aptos Narrow" panose="020B0004020202020204" pitchFamily="34" charset="0"/>
                        <a:cs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97252130"/>
                  </a:ext>
                </a:extLst>
              </a:tr>
            </a:tbl>
          </a:graphicData>
        </a:graphic>
      </p:graphicFrame>
      <p:graphicFrame>
        <p:nvGraphicFramePr>
          <p:cNvPr id="4" name="Table 3">
            <a:extLst>
              <a:ext uri="{FF2B5EF4-FFF2-40B4-BE49-F238E27FC236}">
                <a16:creationId xmlns:a16="http://schemas.microsoft.com/office/drawing/2014/main" id="{0FF91994-173A-74E9-EA41-21A45BD9C261}"/>
              </a:ext>
            </a:extLst>
          </p:cNvPr>
          <p:cNvGraphicFramePr>
            <a:graphicFrameLocks noGrp="1"/>
          </p:cNvGraphicFramePr>
          <p:nvPr/>
        </p:nvGraphicFramePr>
        <p:xfrm>
          <a:off x="541933" y="320961"/>
          <a:ext cx="11116667" cy="614680"/>
        </p:xfrm>
        <a:graphic>
          <a:graphicData uri="http://schemas.openxmlformats.org/drawingml/2006/table">
            <a:tbl>
              <a:tblPr/>
              <a:tblGrid>
                <a:gridCol w="11116667">
                  <a:extLst>
                    <a:ext uri="{9D8B030D-6E8A-4147-A177-3AD203B41FA5}">
                      <a16:colId xmlns:a16="http://schemas.microsoft.com/office/drawing/2014/main" val="3276413787"/>
                    </a:ext>
                  </a:extLst>
                </a:gridCol>
              </a:tblGrid>
              <a:tr h="0">
                <a:tc>
                  <a:txBody>
                    <a:bodyPr/>
                    <a:lstStyle/>
                    <a:p>
                      <a:pPr rtl="0" fontAlgn="t">
                        <a:buNone/>
                      </a:pPr>
                      <a:r>
                        <a:rPr lang="en-US" sz="3200" b="0" i="0" u="none" strike="noStrike" dirty="0">
                          <a:solidFill>
                            <a:srgbClr val="000000"/>
                          </a:solidFill>
                          <a:effectLst/>
                          <a:latin typeface="Aptos Display" panose="020B0004020202020204" pitchFamily="34" charset="0"/>
                        </a:rPr>
                        <a:t>DESIGN THINKING PROCESS</a:t>
                      </a:r>
                      <a:endParaRPr lang="en-US" sz="4800" dirty="0">
                        <a:effectLst/>
                        <a:latin typeface="Aptos Display" panose="020B0004020202020204" pitchFamily="34"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06428"/>
                  </a:ext>
                </a:extLst>
              </a:tr>
            </a:tbl>
          </a:graphicData>
        </a:graphic>
      </p:graphicFrame>
    </p:spTree>
    <p:extLst>
      <p:ext uri="{BB962C8B-B14F-4D97-AF65-F5344CB8AC3E}">
        <p14:creationId xmlns:p14="http://schemas.microsoft.com/office/powerpoint/2010/main" val="2779027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834B7-2BA2-C6E8-B09A-900D9371C25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5A3A48B-850F-0005-4B2F-0AF3DD1B1C93}"/>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a:extLst>
              <a:ext uri="{FF2B5EF4-FFF2-40B4-BE49-F238E27FC236}">
                <a16:creationId xmlns:a16="http://schemas.microsoft.com/office/drawing/2014/main" id="{0BD36FFB-6232-8501-8315-71F592DE8602}"/>
              </a:ext>
            </a:extLst>
          </p:cNvPr>
          <p:cNvSpPr/>
          <p:nvPr/>
        </p:nvSpPr>
        <p:spPr>
          <a:xfrm>
            <a:off x="5377070" y="547273"/>
            <a:ext cx="6105317" cy="57435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4" name="Table 3">
            <a:extLst>
              <a:ext uri="{FF2B5EF4-FFF2-40B4-BE49-F238E27FC236}">
                <a16:creationId xmlns:a16="http://schemas.microsoft.com/office/drawing/2014/main" id="{A773EF74-41F8-0785-3B0D-61D20558E617}"/>
              </a:ext>
            </a:extLst>
          </p:cNvPr>
          <p:cNvGraphicFramePr>
            <a:graphicFrameLocks noGrp="1"/>
          </p:cNvGraphicFramePr>
          <p:nvPr>
            <p:extLst>
              <p:ext uri="{D42A27DB-BD31-4B8C-83A1-F6EECF244321}">
                <p14:modId xmlns:p14="http://schemas.microsoft.com/office/powerpoint/2010/main" val="1921288865"/>
              </p:ext>
            </p:extLst>
          </p:nvPr>
        </p:nvGraphicFramePr>
        <p:xfrm>
          <a:off x="1" y="2862580"/>
          <a:ext cx="12192000" cy="1132840"/>
        </p:xfrm>
        <a:graphic>
          <a:graphicData uri="http://schemas.openxmlformats.org/drawingml/2006/table">
            <a:tbl>
              <a:tblPr/>
              <a:tblGrid>
                <a:gridCol w="12192000">
                  <a:extLst>
                    <a:ext uri="{9D8B030D-6E8A-4147-A177-3AD203B41FA5}">
                      <a16:colId xmlns:a16="http://schemas.microsoft.com/office/drawing/2014/main" val="3276413787"/>
                    </a:ext>
                  </a:extLst>
                </a:gridCol>
              </a:tblGrid>
              <a:tr h="0">
                <a:tc>
                  <a:txBody>
                    <a:bodyPr/>
                    <a:lstStyle/>
                    <a:p>
                      <a:pPr algn="ctr" rtl="0" fontAlgn="t">
                        <a:buNone/>
                      </a:pPr>
                      <a:r>
                        <a:rPr lang="en-US" sz="6600" b="1" i="0" u="none" strike="noStrike" dirty="0">
                          <a:solidFill>
                            <a:srgbClr val="4472C4"/>
                          </a:solidFill>
                          <a:effectLst>
                            <a:outerShdw blurRad="38100" dist="38100" dir="2700000" algn="tl">
                              <a:srgbClr val="000000">
                                <a:alpha val="43137"/>
                              </a:srgbClr>
                            </a:outerShdw>
                          </a:effectLst>
                          <a:latin typeface="Aptos Display" panose="020B0004020202020204" pitchFamily="34" charset="0"/>
                        </a:rPr>
                        <a:t>HOW DOES IT WORK?</a:t>
                      </a:r>
                      <a:endParaRPr lang="en-US" sz="6600" b="1" dirty="0">
                        <a:solidFill>
                          <a:srgbClr val="4472C4"/>
                        </a:solidFill>
                        <a:effectLst>
                          <a:outerShdw blurRad="38100" dist="38100" dir="2700000" algn="tl">
                            <a:srgbClr val="000000">
                              <a:alpha val="43137"/>
                            </a:srgbClr>
                          </a:outerShdw>
                        </a:effectLst>
                        <a:latin typeface="Aptos Display" panose="020B0004020202020204" pitchFamily="34"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06428"/>
                  </a:ext>
                </a:extLst>
              </a:tr>
            </a:tbl>
          </a:graphicData>
        </a:graphic>
      </p:graphicFrame>
    </p:spTree>
    <p:extLst>
      <p:ext uri="{BB962C8B-B14F-4D97-AF65-F5344CB8AC3E}">
        <p14:creationId xmlns:p14="http://schemas.microsoft.com/office/powerpoint/2010/main" val="30489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C24B9-08E4-4B8A-A555-BF1519931F1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2A5F067-0E2C-10F7-CA44-1CCBD1DF650D}"/>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ACE95D18-146C-874C-F94A-3826DDFC0C2E}"/>
              </a:ext>
            </a:extLst>
          </p:cNvPr>
          <p:cNvPicPr>
            <a:picLocks noChangeAspect="1"/>
          </p:cNvPicPr>
          <p:nvPr/>
        </p:nvPicPr>
        <p:blipFill>
          <a:blip r:embed="rId2"/>
          <a:stretch>
            <a:fillRect/>
          </a:stretch>
        </p:blipFill>
        <p:spPr>
          <a:xfrm>
            <a:off x="0" y="0"/>
            <a:ext cx="7271444" cy="6858000"/>
          </a:xfrm>
          <a:prstGeom prst="rect">
            <a:avLst/>
          </a:prstGeom>
        </p:spPr>
      </p:pic>
      <p:sp>
        <p:nvSpPr>
          <p:cNvPr id="2" name="Rectangle 1">
            <a:extLst>
              <a:ext uri="{FF2B5EF4-FFF2-40B4-BE49-F238E27FC236}">
                <a16:creationId xmlns:a16="http://schemas.microsoft.com/office/drawing/2014/main" id="{60F31C1E-08D4-DCE1-10FD-5EC5D02B697D}"/>
              </a:ext>
            </a:extLst>
          </p:cNvPr>
          <p:cNvSpPr/>
          <p:nvPr/>
        </p:nvSpPr>
        <p:spPr>
          <a:xfrm>
            <a:off x="8092456" y="1128375"/>
            <a:ext cx="344421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Dirty Water</a:t>
            </a:r>
          </a:p>
        </p:txBody>
      </p:sp>
      <p:cxnSp>
        <p:nvCxnSpPr>
          <p:cNvPr id="4" name="Straight Arrow Connector 3">
            <a:extLst>
              <a:ext uri="{FF2B5EF4-FFF2-40B4-BE49-F238E27FC236}">
                <a16:creationId xmlns:a16="http://schemas.microsoft.com/office/drawing/2014/main" id="{B2D204BD-D647-0D9A-D556-DD23E688D310}"/>
              </a:ext>
            </a:extLst>
          </p:cNvPr>
          <p:cNvCxnSpPr>
            <a:cxnSpLocks/>
          </p:cNvCxnSpPr>
          <p:nvPr/>
        </p:nvCxnSpPr>
        <p:spPr>
          <a:xfrm>
            <a:off x="4920557" y="767080"/>
            <a:ext cx="3171899" cy="89916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54207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91EAF-2AC1-1041-B200-850A098A3FB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AD5D031-09F6-96DD-7943-8EC16090B80C}"/>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66E23FF1-45C3-E299-2384-188CCB664629}"/>
              </a:ext>
            </a:extLst>
          </p:cNvPr>
          <p:cNvPicPr>
            <a:picLocks noChangeAspect="1"/>
          </p:cNvPicPr>
          <p:nvPr/>
        </p:nvPicPr>
        <p:blipFill>
          <a:blip r:embed="rId2"/>
          <a:stretch>
            <a:fillRect/>
          </a:stretch>
        </p:blipFill>
        <p:spPr>
          <a:xfrm>
            <a:off x="0" y="0"/>
            <a:ext cx="7271444" cy="6858000"/>
          </a:xfrm>
          <a:prstGeom prst="rect">
            <a:avLst/>
          </a:prstGeom>
        </p:spPr>
      </p:pic>
      <p:pic>
        <p:nvPicPr>
          <p:cNvPr id="8" name="Picture 7">
            <a:extLst>
              <a:ext uri="{FF2B5EF4-FFF2-40B4-BE49-F238E27FC236}">
                <a16:creationId xmlns:a16="http://schemas.microsoft.com/office/drawing/2014/main" id="{AFE66FD8-E4B1-7325-A1E3-DA570619F021}"/>
              </a:ext>
            </a:extLst>
          </p:cNvPr>
          <p:cNvPicPr>
            <a:picLocks noChangeAspect="1"/>
          </p:cNvPicPr>
          <p:nvPr/>
        </p:nvPicPr>
        <p:blipFill>
          <a:blip r:embed="rId3"/>
          <a:stretch>
            <a:fillRect/>
          </a:stretch>
        </p:blipFill>
        <p:spPr>
          <a:xfrm>
            <a:off x="7758462" y="1147297"/>
            <a:ext cx="4092295" cy="4046571"/>
          </a:xfrm>
          <a:prstGeom prst="rect">
            <a:avLst/>
          </a:prstGeom>
          <a:ln>
            <a:noFill/>
          </a:ln>
          <a:effectLst>
            <a:softEdge rad="112500"/>
          </a:effectLst>
        </p:spPr>
      </p:pic>
      <p:cxnSp>
        <p:nvCxnSpPr>
          <p:cNvPr id="13" name="Straight Arrow Connector 12">
            <a:extLst>
              <a:ext uri="{FF2B5EF4-FFF2-40B4-BE49-F238E27FC236}">
                <a16:creationId xmlns:a16="http://schemas.microsoft.com/office/drawing/2014/main" id="{650D356E-4C80-23BE-30F6-2BC201F56944}"/>
              </a:ext>
            </a:extLst>
          </p:cNvPr>
          <p:cNvCxnSpPr>
            <a:cxnSpLocks/>
          </p:cNvCxnSpPr>
          <p:nvPr/>
        </p:nvCxnSpPr>
        <p:spPr>
          <a:xfrm flipV="1">
            <a:off x="6597241" y="2584174"/>
            <a:ext cx="1980229" cy="84482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79522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F264-6895-54A6-60A9-33748B95F47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6B17586-4C88-6D01-A820-92A5769020D5}"/>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EC455239-50B8-38DB-11C8-98A53CA67BC8}"/>
              </a:ext>
            </a:extLst>
          </p:cNvPr>
          <p:cNvPicPr>
            <a:picLocks noChangeAspect="1"/>
          </p:cNvPicPr>
          <p:nvPr/>
        </p:nvPicPr>
        <p:blipFill>
          <a:blip r:embed="rId2"/>
          <a:stretch>
            <a:fillRect/>
          </a:stretch>
        </p:blipFill>
        <p:spPr>
          <a:xfrm>
            <a:off x="0" y="0"/>
            <a:ext cx="7271444" cy="6858000"/>
          </a:xfrm>
          <a:prstGeom prst="rect">
            <a:avLst/>
          </a:prstGeom>
        </p:spPr>
      </p:pic>
      <p:pic>
        <p:nvPicPr>
          <p:cNvPr id="12" name="Picture 11">
            <a:extLst>
              <a:ext uri="{FF2B5EF4-FFF2-40B4-BE49-F238E27FC236}">
                <a16:creationId xmlns:a16="http://schemas.microsoft.com/office/drawing/2014/main" id="{50FB57E5-39AD-B0EF-EE51-6D11B7EF70D8}"/>
              </a:ext>
            </a:extLst>
          </p:cNvPr>
          <p:cNvPicPr>
            <a:picLocks noChangeAspect="1"/>
          </p:cNvPicPr>
          <p:nvPr/>
        </p:nvPicPr>
        <p:blipFill>
          <a:blip r:embed="rId3"/>
          <a:stretch>
            <a:fillRect/>
          </a:stretch>
        </p:blipFill>
        <p:spPr>
          <a:xfrm rot="16200000">
            <a:off x="7781325" y="1094616"/>
            <a:ext cx="4046569" cy="4092295"/>
          </a:xfrm>
          <a:prstGeom prst="rect">
            <a:avLst/>
          </a:prstGeom>
          <a:ln>
            <a:noFill/>
          </a:ln>
          <a:effectLst>
            <a:softEdge rad="112500"/>
          </a:effectLst>
        </p:spPr>
      </p:pic>
      <p:cxnSp>
        <p:nvCxnSpPr>
          <p:cNvPr id="11" name="Straight Arrow Connector 10">
            <a:extLst>
              <a:ext uri="{FF2B5EF4-FFF2-40B4-BE49-F238E27FC236}">
                <a16:creationId xmlns:a16="http://schemas.microsoft.com/office/drawing/2014/main" id="{FA14F28D-1283-BD75-3AFB-CA3B3158F2B9}"/>
              </a:ext>
            </a:extLst>
          </p:cNvPr>
          <p:cNvCxnSpPr>
            <a:cxnSpLocks/>
          </p:cNvCxnSpPr>
          <p:nvPr/>
        </p:nvCxnSpPr>
        <p:spPr>
          <a:xfrm flipV="1">
            <a:off x="6597241" y="3597965"/>
            <a:ext cx="1980229" cy="84482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38210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4DDA-7E30-DDB3-FC06-E439C5982AD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FD1D84A-6DBD-C614-A226-A72698A6D0DF}"/>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3CA9C37F-589E-4619-54BE-2B4298E27D79}"/>
              </a:ext>
            </a:extLst>
          </p:cNvPr>
          <p:cNvPicPr>
            <a:picLocks noChangeAspect="1"/>
          </p:cNvPicPr>
          <p:nvPr/>
        </p:nvPicPr>
        <p:blipFill>
          <a:blip r:embed="rId2"/>
          <a:stretch>
            <a:fillRect/>
          </a:stretch>
        </p:blipFill>
        <p:spPr>
          <a:xfrm>
            <a:off x="0" y="0"/>
            <a:ext cx="7271444" cy="6858000"/>
          </a:xfrm>
          <a:prstGeom prst="rect">
            <a:avLst/>
          </a:prstGeom>
        </p:spPr>
      </p:pic>
      <p:pic>
        <p:nvPicPr>
          <p:cNvPr id="10" name="Picture 9">
            <a:extLst>
              <a:ext uri="{FF2B5EF4-FFF2-40B4-BE49-F238E27FC236}">
                <a16:creationId xmlns:a16="http://schemas.microsoft.com/office/drawing/2014/main" id="{9D92FB42-A8B3-354F-F716-6317E2E1E061}"/>
              </a:ext>
            </a:extLst>
          </p:cNvPr>
          <p:cNvPicPr>
            <a:picLocks noChangeAspect="1"/>
          </p:cNvPicPr>
          <p:nvPr/>
        </p:nvPicPr>
        <p:blipFill>
          <a:blip r:embed="rId3"/>
          <a:stretch>
            <a:fillRect/>
          </a:stretch>
        </p:blipFill>
        <p:spPr>
          <a:xfrm rot="16200000">
            <a:off x="7756608" y="1069898"/>
            <a:ext cx="4135174" cy="4053124"/>
          </a:xfrm>
          <a:prstGeom prst="rect">
            <a:avLst/>
          </a:prstGeom>
          <a:ln>
            <a:noFill/>
          </a:ln>
          <a:effectLst>
            <a:softEdge rad="112500"/>
          </a:effectLst>
        </p:spPr>
      </p:pic>
      <p:cxnSp>
        <p:nvCxnSpPr>
          <p:cNvPr id="7" name="Straight Arrow Connector 6">
            <a:extLst>
              <a:ext uri="{FF2B5EF4-FFF2-40B4-BE49-F238E27FC236}">
                <a16:creationId xmlns:a16="http://schemas.microsoft.com/office/drawing/2014/main" id="{F6FD8BA9-3B91-C106-D61C-770A72FF5ACF}"/>
              </a:ext>
            </a:extLst>
          </p:cNvPr>
          <p:cNvCxnSpPr>
            <a:cxnSpLocks/>
          </p:cNvCxnSpPr>
          <p:nvPr/>
        </p:nvCxnSpPr>
        <p:spPr>
          <a:xfrm flipV="1">
            <a:off x="5459210" y="3429000"/>
            <a:ext cx="2949294" cy="145726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9605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72844-AB55-673B-54A5-30EC48C303F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467A2E8-1B5E-2213-DBEA-85A360402E5E}"/>
              </a:ext>
            </a:extLst>
          </p:cNvPr>
          <p:cNvSpPr/>
          <p:nvPr/>
        </p:nvSpPr>
        <p:spPr>
          <a:xfrm>
            <a:off x="7271444" y="0"/>
            <a:ext cx="4920556"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0BCEB95C-8A44-2950-DF8A-E4D11938EAE8}"/>
              </a:ext>
            </a:extLst>
          </p:cNvPr>
          <p:cNvPicPr>
            <a:picLocks noChangeAspect="1"/>
          </p:cNvPicPr>
          <p:nvPr/>
        </p:nvPicPr>
        <p:blipFill>
          <a:blip r:embed="rId2"/>
          <a:stretch>
            <a:fillRect/>
          </a:stretch>
        </p:blipFill>
        <p:spPr>
          <a:xfrm>
            <a:off x="0" y="0"/>
            <a:ext cx="7271444" cy="6858000"/>
          </a:xfrm>
          <a:prstGeom prst="rect">
            <a:avLst/>
          </a:prstGeom>
        </p:spPr>
      </p:pic>
      <p:pic>
        <p:nvPicPr>
          <p:cNvPr id="5" name="Picture 4">
            <a:extLst>
              <a:ext uri="{FF2B5EF4-FFF2-40B4-BE49-F238E27FC236}">
                <a16:creationId xmlns:a16="http://schemas.microsoft.com/office/drawing/2014/main" id="{7735DDB4-B496-3C2B-EB73-1B1EE9D22045}"/>
              </a:ext>
            </a:extLst>
          </p:cNvPr>
          <p:cNvPicPr>
            <a:picLocks noChangeAspect="1"/>
          </p:cNvPicPr>
          <p:nvPr/>
        </p:nvPicPr>
        <p:blipFill>
          <a:blip r:embed="rId3"/>
          <a:stretch>
            <a:fillRect/>
          </a:stretch>
        </p:blipFill>
        <p:spPr>
          <a:xfrm rot="16200000">
            <a:off x="7821121" y="1186638"/>
            <a:ext cx="3944858" cy="3841866"/>
          </a:xfrm>
          <a:prstGeom prst="rect">
            <a:avLst/>
          </a:prstGeom>
          <a:ln>
            <a:noFill/>
          </a:ln>
          <a:effectLst>
            <a:softEdge rad="112500"/>
          </a:effectLst>
        </p:spPr>
      </p:pic>
      <p:cxnSp>
        <p:nvCxnSpPr>
          <p:cNvPr id="7" name="Straight Arrow Connector 6">
            <a:extLst>
              <a:ext uri="{FF2B5EF4-FFF2-40B4-BE49-F238E27FC236}">
                <a16:creationId xmlns:a16="http://schemas.microsoft.com/office/drawing/2014/main" id="{91B25CBE-107C-1001-71AA-A82EB287D75B}"/>
              </a:ext>
            </a:extLst>
          </p:cNvPr>
          <p:cNvCxnSpPr>
            <a:cxnSpLocks/>
          </p:cNvCxnSpPr>
          <p:nvPr/>
        </p:nvCxnSpPr>
        <p:spPr>
          <a:xfrm flipV="1">
            <a:off x="4500880" y="3429000"/>
            <a:ext cx="3907624" cy="14782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9897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412</Words>
  <Application>Microsoft Office PowerPoint</Application>
  <PresentationFormat>Widescreen</PresentationFormat>
  <Paragraphs>25</Paragraphs>
  <Slides>14</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 Display</vt:lpstr>
      <vt:lpstr>Aptos Narrow</vt:lpstr>
      <vt:lpstr>Arial</vt:lpstr>
      <vt:lpstr>Calibri</vt:lpstr>
      <vt:lpstr>Calibri Light</vt:lpstr>
      <vt:lpstr>Segoe UI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Grace D</dc:creator>
  <cp:lastModifiedBy>Grace D</cp:lastModifiedBy>
  <cp:revision>3</cp:revision>
  <dcterms:created xsi:type="dcterms:W3CDTF">2025-11-13T13:17:16Z</dcterms:created>
  <dcterms:modified xsi:type="dcterms:W3CDTF">2026-01-26T16:33:14Z</dcterms:modified>
</cp:coreProperties>
</file>